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96" r:id="rId1"/>
  </p:sldMasterIdLst>
  <p:notesMasterIdLst>
    <p:notesMasterId r:id="rId36"/>
  </p:notesMasterIdLst>
  <p:handoutMasterIdLst>
    <p:handoutMasterId r:id="rId37"/>
  </p:handoutMasterIdLst>
  <p:sldIdLst>
    <p:sldId id="256" r:id="rId2"/>
    <p:sldId id="257" r:id="rId3"/>
    <p:sldId id="280" r:id="rId4"/>
    <p:sldId id="259" r:id="rId5"/>
    <p:sldId id="258" r:id="rId6"/>
    <p:sldId id="260" r:id="rId7"/>
    <p:sldId id="261" r:id="rId8"/>
    <p:sldId id="286" r:id="rId9"/>
    <p:sldId id="287" r:id="rId10"/>
    <p:sldId id="289" r:id="rId11"/>
    <p:sldId id="288" r:id="rId12"/>
    <p:sldId id="262" r:id="rId13"/>
    <p:sldId id="263" r:id="rId14"/>
    <p:sldId id="277" r:id="rId15"/>
    <p:sldId id="264" r:id="rId16"/>
    <p:sldId id="265" r:id="rId17"/>
    <p:sldId id="266" r:id="rId18"/>
    <p:sldId id="279" r:id="rId19"/>
    <p:sldId id="268" r:id="rId20"/>
    <p:sldId id="269" r:id="rId21"/>
    <p:sldId id="278" r:id="rId22"/>
    <p:sldId id="270" r:id="rId23"/>
    <p:sldId id="271" r:id="rId24"/>
    <p:sldId id="272" r:id="rId25"/>
    <p:sldId id="273" r:id="rId26"/>
    <p:sldId id="282" r:id="rId27"/>
    <p:sldId id="283" r:id="rId28"/>
    <p:sldId id="284" r:id="rId29"/>
    <p:sldId id="285" r:id="rId30"/>
    <p:sldId id="274" r:id="rId31"/>
    <p:sldId id="275" r:id="rId32"/>
    <p:sldId id="276" r:id="rId33"/>
    <p:sldId id="281" r:id="rId34"/>
    <p:sldId id="290" r:id="rId3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an Goldman" initials="DG" lastIdx="1" clrIdx="0">
    <p:extLst>
      <p:ext uri="{19B8F6BF-5375-455C-9EA6-DF929625EA0E}">
        <p15:presenceInfo xmlns:p15="http://schemas.microsoft.com/office/powerpoint/2012/main" userId="Dan Goldman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97" autoAdjust="0"/>
    <p:restoredTop sz="94660"/>
  </p:normalViewPr>
  <p:slideViewPr>
    <p:cSldViewPr snapToGrid="0">
      <p:cViewPr>
        <p:scale>
          <a:sx n="66" d="100"/>
          <a:sy n="66" d="100"/>
        </p:scale>
        <p:origin x="1488" y="19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90" d="100"/>
        <a:sy n="90" d="100"/>
      </p:scale>
      <p:origin x="0" y="-6768"/>
    </p:cViewPr>
  </p:sorterViewPr>
  <p:notesViewPr>
    <p:cSldViewPr snapToGrid="0">
      <p:cViewPr varScale="1">
        <p:scale>
          <a:sx n="55" d="100"/>
          <a:sy n="55" d="100"/>
        </p:scale>
        <p:origin x="2880" y="7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handoutMaster" Target="handoutMasters/handoutMaster1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6-06-29T16:20:41.615" idx="1">
    <p:pos x="319" y="2679"/>
    <p:text>This is a comment (markup)</p:text>
    <p:extLst>
      <p:ext uri="{C676402C-5697-4E1C-873F-D02D1690AC5C}">
        <p15:threadingInfo xmlns:p15="http://schemas.microsoft.com/office/powerpoint/2012/main" timeZoneBias="240"/>
      </p:ext>
    </p:extLst>
  </p:cm>
</p:cmLst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981FD95B-1B29-452E-8097-7C4418A7A10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9159C0C-8031-47BF-AF1D-88B99E8C06A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67948A-2307-4A56-AF84-C2BD9B074060}" type="datetimeFigureOut">
              <a:rPr lang="en-US" smtClean="0"/>
              <a:t>6/17/2022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74551E0-22CE-48AA-B7E7-C6C96E2EACE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51A8A93-F4FF-406E-A289-95A582CB0B0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ACC929-48F1-417A-965E-1D80CE3626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190999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48E5F4-BB43-4854-9A38-0E3C833A809B}" type="datetimeFigureOut">
              <a:rPr lang="en-US" smtClean="0"/>
              <a:t>6/17/2022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5457D7-A5A3-4C67-85A7-6AA2154A918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85943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5457D7-A5A3-4C67-85A7-6AA2154A9181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78450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5457D7-A5A3-4C67-85A7-6AA2154A9181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55413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5457D7-A5A3-4C67-85A7-6AA2154A9181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06689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5457D7-A5A3-4C67-85A7-6AA2154A9181}" type="slidenum">
              <a:rPr lang="en-US" smtClean="0"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457663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5457D7-A5A3-4C67-85A7-6AA2154A9181}" type="slidenum">
              <a:rPr lang="en-US" smtClean="0"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846734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5457D7-A5A3-4C67-85A7-6AA2154A9181}" type="slidenum">
              <a:rPr lang="en-US" smtClean="0"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15263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5457D7-A5A3-4C67-85A7-6AA2154A9181}" type="slidenum">
              <a:rPr lang="en-US" smtClean="0"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41128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Relationship Id="rId4" Type="http://schemas.openxmlformats.org/officeDocument/2006/relationships/audio" Target="../media/audio1.wav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Relationship Id="rId4" Type="http://schemas.openxmlformats.org/officeDocument/2006/relationships/audio" Target="../media/audio1.wav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Relationship Id="rId4" Type="http://schemas.openxmlformats.org/officeDocument/2006/relationships/audio" Target="../media/audio1.wav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Relationship Id="rId4" Type="http://schemas.openxmlformats.org/officeDocument/2006/relationships/audio" Target="../media/audio1.wav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Relationship Id="rId4" Type="http://schemas.openxmlformats.org/officeDocument/2006/relationships/audio" Target="../media/audio1.wav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Relationship Id="rId4" Type="http://schemas.openxmlformats.org/officeDocument/2006/relationships/audio" Target="../media/audio1.wav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Relationship Id="rId4" Type="http://schemas.openxmlformats.org/officeDocument/2006/relationships/audio" Target="../media/audio1.wav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Relationship Id="rId4" Type="http://schemas.openxmlformats.org/officeDocument/2006/relationships/audio" Target="../media/audio1.wav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Relationship Id="rId4" Type="http://schemas.openxmlformats.org/officeDocument/2006/relationships/audio" Target="../media/audio1.wav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Relationship Id="rId4" Type="http://schemas.openxmlformats.org/officeDocument/2006/relationships/audio" Target="../media/audio1.wav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Relationship Id="rId4" Type="http://schemas.openxmlformats.org/officeDocument/2006/relationships/audio" Target="../media/audio1.wav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Relationship Id="rId4" Type="http://schemas.openxmlformats.org/officeDocument/2006/relationships/audio" Target="../media/audio1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3">
            <a:alphaModFix amt="30000"/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"/>
            <a:ext cx="9144002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66" name="Group 65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67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68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9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0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71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2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3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4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5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6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7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8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9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0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1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2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3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4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5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6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7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8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9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0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1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2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3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4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5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96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7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8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9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0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1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2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3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4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5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6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7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08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9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0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1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2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3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4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5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6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7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8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9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20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00238" y="1122363"/>
            <a:ext cx="6593681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00238" y="3602038"/>
            <a:ext cx="6593681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801052" y="5410202"/>
            <a:ext cx="2057400" cy="365125"/>
          </a:xfrm>
        </p:spPr>
        <p:txBody>
          <a:bodyPr/>
          <a:lstStyle/>
          <a:p>
            <a:fld id="{61276E71-3D5C-4460-A103-6E7258DC1A65}" type="datetime1">
              <a:rPr lang="en-US" smtClean="0"/>
              <a:t>6/17/2022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00237" y="5410202"/>
            <a:ext cx="3843665" cy="365125"/>
          </a:xfrm>
        </p:spPr>
        <p:txBody>
          <a:bodyPr/>
          <a:lstStyle/>
          <a:p>
            <a:r>
              <a:rPr lang="en-US"/>
              <a:t>©TechCheckLessons, 2022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15603" y="5410200"/>
            <a:ext cx="578317" cy="365125"/>
          </a:xfrm>
        </p:spPr>
        <p:txBody>
          <a:bodyPr/>
          <a:lstStyle/>
          <a:p>
            <a:fld id="{25B6034A-D38A-4DC2-A718-613904F49FA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626453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fallOver"/>
        <p:sndAc>
          <p:stSnd>
            <p:snd r:embed="rId1" name="click.wav"/>
          </p:stSnd>
        </p:sndAc>
      </p:transition>
    </mc:Choice>
    <mc:Fallback xmlns="">
      <p:transition spd="slow">
        <p:fade/>
        <p:sndAc>
          <p:stSnd>
            <p:snd r:embed="rId4" name="click.wav"/>
          </p:stSnd>
        </p:sndAc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1"/>
          <p:cNvSpPr>
            <a:spLocks noGrp="1"/>
          </p:cNvSpPr>
          <p:nvPr>
            <p:ph type="title"/>
          </p:nvPr>
        </p:nvSpPr>
        <p:spPr>
          <a:xfrm>
            <a:off x="856060" y="618518"/>
            <a:ext cx="7429499" cy="147857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8" name="Content Placeholder 2"/>
          <p:cNvSpPr>
            <a:spLocks noGrp="1"/>
          </p:cNvSpPr>
          <p:nvPr>
            <p:ph idx="1"/>
          </p:nvPr>
        </p:nvSpPr>
        <p:spPr>
          <a:xfrm>
            <a:off x="856060" y="2249487"/>
            <a:ext cx="7429499" cy="35417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9" name="Date Placeholder 3"/>
          <p:cNvSpPr>
            <a:spLocks noGrp="1"/>
          </p:cNvSpPr>
          <p:nvPr>
            <p:ph type="dt" sz="half" idx="10"/>
          </p:nvPr>
        </p:nvSpPr>
        <p:spPr>
          <a:xfrm>
            <a:off x="5592691" y="5883277"/>
            <a:ext cx="2057400" cy="365125"/>
          </a:xfrm>
        </p:spPr>
        <p:txBody>
          <a:bodyPr/>
          <a:lstStyle/>
          <a:p>
            <a:fld id="{E9E4A725-D252-41FA-9519-E3159DBE666C}" type="datetime1">
              <a:rPr lang="en-US" smtClean="0"/>
              <a:t>6/17/2022</a:t>
            </a:fld>
            <a:endParaRPr lang="en-US" dirty="0"/>
          </a:p>
        </p:txBody>
      </p:sp>
      <p:sp>
        <p:nvSpPr>
          <p:cNvPr id="50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56059" y="5883276"/>
            <a:ext cx="4679482" cy="365125"/>
          </a:xfrm>
        </p:spPr>
        <p:txBody>
          <a:bodyPr/>
          <a:lstStyle/>
          <a:p>
            <a:r>
              <a:rPr lang="en-US"/>
              <a:t>©TechCheckLessons, 2022</a:t>
            </a:r>
            <a:endParaRPr lang="en-US" dirty="0"/>
          </a:p>
        </p:txBody>
      </p:sp>
      <p:sp>
        <p:nvSpPr>
          <p:cNvPr id="5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07241" y="5883275"/>
            <a:ext cx="578317" cy="365125"/>
          </a:xfrm>
        </p:spPr>
        <p:txBody>
          <a:bodyPr/>
          <a:lstStyle/>
          <a:p>
            <a:fld id="{25B6034A-D38A-4DC2-A718-613904F49FA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17421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58" y="1419227"/>
            <a:ext cx="74295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6058" y="4424362"/>
            <a:ext cx="74295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79EB7-6454-48FD-902F-19310514CC97}" type="datetime1">
              <a:rPr lang="en-US" smtClean="0"/>
              <a:t>6/17/2022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©TechCheckLessons, 2022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6034A-D38A-4DC2-A718-613904F49FA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484291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fallOver"/>
        <p:sndAc>
          <p:stSnd>
            <p:snd r:embed="rId1" name="click.wav"/>
          </p:stSnd>
        </p:sndAc>
      </p:transition>
    </mc:Choice>
    <mc:Fallback xmlns="">
      <p:transition spd="slow">
        <p:fade/>
        <p:sndAc>
          <p:stSnd>
            <p:snd r:embed="rId4" name="click.wav"/>
          </p:stSnd>
        </p:sndAc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56058" y="2249486"/>
            <a:ext cx="3658792" cy="35417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1" y="2249486"/>
            <a:ext cx="3656408" cy="35417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2DBF47-8302-4033-B5F0-7F4C39B75662}" type="datetime1">
              <a:rPr lang="en-US" smtClean="0"/>
              <a:t>6/17/2022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©TechCheckLessons, 2022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6034A-D38A-4DC2-A718-613904F49FA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04894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58" y="619127"/>
            <a:ext cx="7429500" cy="147796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78902" y="2249486"/>
            <a:ext cx="3435949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56058" y="3073398"/>
            <a:ext cx="3658793" cy="27178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51992" y="2249485"/>
            <a:ext cx="3433565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3073398"/>
            <a:ext cx="3656408" cy="27178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39A2F5-FD20-488D-BDB3-652403A90359}" type="datetime1">
              <a:rPr lang="en-US" smtClean="0"/>
              <a:t>6/17/2022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©TechCheckLessons, 2022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6034A-D38A-4DC2-A718-613904F49FA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37927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F7C95A-FE6D-4012-BE20-C2D2D803CB70}" type="datetime1">
              <a:rPr lang="en-US" smtClean="0"/>
              <a:t>6/17/2022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©TechCheckLessons, 2022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6034A-D38A-4DC2-A718-613904F49FA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55012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fallOver"/>
        <p:sndAc>
          <p:stSnd>
            <p:snd r:embed="rId1" name="click.wav"/>
          </p:stSnd>
        </p:sndAc>
      </p:transition>
    </mc:Choice>
    <mc:Fallback xmlns="">
      <p:transition spd="slow">
        <p:fade/>
        <p:sndAc>
          <p:stSnd>
            <p:snd r:embed="rId4" name="click.wav"/>
          </p:stSnd>
        </p:sndAc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E33DD2-B941-44F0-9E55-EE1380DC1159}" type="datetime1">
              <a:rPr lang="en-US" smtClean="0"/>
              <a:t>6/17/2022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©TechCheckLessons, 2022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6034A-D38A-4DC2-A718-613904F49FA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212107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fallOver"/>
        <p:sndAc>
          <p:stSnd>
            <p:snd r:embed="rId1" name="click.wav"/>
          </p:stSnd>
        </p:sndAc>
      </p:transition>
    </mc:Choice>
    <mc:Fallback xmlns="">
      <p:transition spd="slow">
        <p:fade/>
        <p:sndAc>
          <p:stSnd>
            <p:snd r:embed="rId4" name="click.wav"/>
          </p:stSnd>
        </p:sndAc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0029" y="609601"/>
            <a:ext cx="2892028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150" y="592666"/>
            <a:ext cx="4418407" cy="5198534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0029" y="2249486"/>
            <a:ext cx="2892028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C46E7-F9F5-40E4-A509-9E17C74B6644}" type="datetime1">
              <a:rPr lang="en-US" smtClean="0"/>
              <a:t>6/17/2022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©TechCheckLessons, 2022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6034A-D38A-4DC2-A718-613904F49FA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09440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61" y="609600"/>
            <a:ext cx="3753962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32866" y="609600"/>
            <a:ext cx="3452693" cy="5181602"/>
          </a:xfrm>
          <a:prstGeom prst="round2DiagRect">
            <a:avLst>
              <a:gd name="adj1" fmla="val 6074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320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6059" y="2249486"/>
            <a:ext cx="3753964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B8F0C-F0E6-47A4-ACBD-174D6C967C3A}" type="datetime1">
              <a:rPr lang="en-US" smtClean="0"/>
              <a:t>6/17/2022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©TechCheckLessons, 2022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6034A-D38A-4DC2-A718-613904F49FA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940935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fallOver"/>
        <p:sndAc>
          <p:stSnd>
            <p:snd r:embed="rId1" name="click.wav"/>
          </p:stSnd>
        </p:sndAc>
      </p:transition>
    </mc:Choice>
    <mc:Fallback xmlns="">
      <p:transition spd="slow">
        <p:fade/>
        <p:sndAc>
          <p:stSnd>
            <p:snd r:embed="rId4" name="click.wav"/>
          </p:stSnd>
        </p:sndAc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58" y="4304665"/>
            <a:ext cx="7434266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56058" y="606426"/>
            <a:ext cx="7434266" cy="3299778"/>
          </a:xfrm>
          <a:prstGeom prst="round2DiagRect">
            <a:avLst>
              <a:gd name="adj1" fmla="val 5101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6024" y="5124020"/>
            <a:ext cx="7433144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DDD7E3-E34E-490D-BD52-18AEDA2B3522}" type="datetime1">
              <a:rPr lang="en-US" smtClean="0"/>
              <a:t>6/17/2022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©TechCheckLessons, 2022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6034A-D38A-4DC2-A718-613904F49FA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489096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fallOver"/>
        <p:sndAc>
          <p:stSnd>
            <p:snd r:embed="rId1" name="click.wav"/>
          </p:stSnd>
        </p:sndAc>
      </p:transition>
    </mc:Choice>
    <mc:Fallback xmlns="">
      <p:transition spd="slow">
        <p:fade/>
        <p:sndAc>
          <p:stSnd>
            <p:snd r:embed="rId4" name="click.wav"/>
          </p:stSnd>
        </p:sndAc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93" y="609600"/>
            <a:ext cx="7429466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6058" y="4419600"/>
            <a:ext cx="7428344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206204-05C6-4FA7-B917-0D43D89A0184}" type="datetime1">
              <a:rPr lang="en-US" smtClean="0"/>
              <a:t>6/17/2022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©TechCheckLessons, 2022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6034A-D38A-4DC2-A718-613904F49FA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02022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fallOver"/>
        <p:sndAc>
          <p:stSnd>
            <p:snd r:embed="rId1" name="click.wav"/>
          </p:stSnd>
        </p:sndAc>
      </p:transition>
    </mc:Choice>
    <mc:Fallback xmlns="">
      <p:transition spd="slow">
        <p:fade/>
        <p:sndAc>
          <p:stSnd>
            <p:snd r:embed="rId4" name="click.wav"/>
          </p:stSnd>
        </p:sndAc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609600"/>
            <a:ext cx="6977064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3365557"/>
            <a:ext cx="6564224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6058" y="4309919"/>
            <a:ext cx="74295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88B48-AA74-4D71-9343-9CDBAFD7CE54}" type="datetime1">
              <a:rPr lang="en-US" smtClean="0"/>
              <a:t>6/17/2022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©TechCheckLessons, 2022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6034A-D38A-4DC2-A718-613904F49FAD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52" name="TextBox 51"/>
          <p:cNvSpPr txBox="1"/>
          <p:nvPr/>
        </p:nvSpPr>
        <p:spPr>
          <a:xfrm>
            <a:off x="696579" y="718458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7817473" y="2764972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12785956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fallOver"/>
        <p:sndAc>
          <p:stSnd>
            <p:snd r:embed="rId1" name="click.wav"/>
          </p:stSnd>
        </p:sndAc>
      </p:transition>
    </mc:Choice>
    <mc:Fallback xmlns="">
      <p:transition spd="slow">
        <p:fade/>
        <p:sndAc>
          <p:stSnd>
            <p:snd r:embed="rId4" name="click.wav"/>
          </p:stSnd>
        </p:sndAc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58" y="2134042"/>
            <a:ext cx="74295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6023" y="4657655"/>
            <a:ext cx="7428379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67007-A005-4623-BC64-9374F48686C0}" type="datetime1">
              <a:rPr lang="en-US" smtClean="0"/>
              <a:t>6/17/2022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©TechCheckLessons, 2022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6034A-D38A-4DC2-A718-613904F49FA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959284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fallOver"/>
        <p:sndAc>
          <p:stSnd>
            <p:snd r:embed="rId1" name="click.wav"/>
          </p:stSnd>
        </p:sndAc>
      </p:transition>
    </mc:Choice>
    <mc:Fallback xmlns="">
      <p:transition spd="slow">
        <p:fade/>
        <p:sndAc>
          <p:stSnd>
            <p:snd r:embed="rId4" name="click.wav"/>
          </p:stSnd>
        </p:sndAc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56060" y="609600"/>
            <a:ext cx="7429499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856058" y="2674463"/>
            <a:ext cx="2397674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856059" y="3360263"/>
            <a:ext cx="2396432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86075" y="2677635"/>
            <a:ext cx="238828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86075" y="3363435"/>
            <a:ext cx="238895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889332" y="2674463"/>
            <a:ext cx="2396226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889332" y="3360263"/>
            <a:ext cx="2396226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B19B9-407E-476C-B13E-FA32D602FBEE}" type="datetime1">
              <a:rPr lang="en-US" smtClean="0"/>
              <a:t>6/17/2022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©TechCheckLessons, 2022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6034A-D38A-4DC2-A718-613904F49FA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907616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fallOver"/>
        <p:sndAc>
          <p:stSnd>
            <p:snd r:embed="rId1" name="click.wav"/>
          </p:stSnd>
        </p:sndAc>
      </p:transition>
    </mc:Choice>
    <mc:Fallback xmlns="">
      <p:transition spd="slow">
        <p:fade/>
        <p:sndAc>
          <p:stSnd>
            <p:snd r:embed="rId4" name="click.wav"/>
          </p:stSnd>
        </p:sndAc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56059" y="609600"/>
            <a:ext cx="7429499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856060" y="4404596"/>
            <a:ext cx="239643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856060" y="2666998"/>
            <a:ext cx="239643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18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856060" y="4980859"/>
            <a:ext cx="239643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66790" y="4404596"/>
            <a:ext cx="24003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366790" y="2666998"/>
            <a:ext cx="2399205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18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365695" y="4980857"/>
            <a:ext cx="24003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889426" y="4404595"/>
            <a:ext cx="2393056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889332" y="2666998"/>
            <a:ext cx="2396227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18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889332" y="4980855"/>
            <a:ext cx="2396226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949D4-8554-4906-A6C8-D3E1532DF470}" type="datetime1">
              <a:rPr lang="en-US" smtClean="0"/>
              <a:t>6/17/2022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cap="all" baseline="0"/>
            </a:lvl1pPr>
          </a:lstStyle>
          <a:p>
            <a:r>
              <a:rPr lang="en-US"/>
              <a:t>©TechCheckLessons, 2022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6034A-D38A-4DC2-A718-613904F49FA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133254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fallOver"/>
        <p:sndAc>
          <p:stSnd>
            <p:snd r:embed="rId1" name="click.wav"/>
          </p:stSnd>
        </p:sndAc>
      </p:transition>
    </mc:Choice>
    <mc:Fallback xmlns="">
      <p:transition spd="slow">
        <p:fade/>
        <p:sndAc>
          <p:stSnd>
            <p:snd r:embed="rId4" name="click.wav"/>
          </p:stSnd>
        </p:sndAc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97719-6F22-439B-B4E6-0D63781AD0D5}" type="datetime1">
              <a:rPr lang="en-US" smtClean="0"/>
              <a:t>6/17/2022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©TechCheckLessons, 2022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6034A-D38A-4DC2-A718-613904F49FA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070860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1" y="609600"/>
            <a:ext cx="1503758" cy="51816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56057" y="609600"/>
            <a:ext cx="5811443" cy="51816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8F679-67C0-4E06-AFDB-F185A76977B1}" type="datetime1">
              <a:rPr lang="en-US" smtClean="0"/>
              <a:t>6/17/2022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©TechCheckLessons, 2022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6034A-D38A-4DC2-A718-613904F49FA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913759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2992" y="429832"/>
            <a:ext cx="6718016" cy="1478570"/>
          </a:xfrm>
        </p:spPr>
        <p:txBody>
          <a:bodyPr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330" y="2178407"/>
            <a:ext cx="7772870" cy="3424107"/>
          </a:xfrm>
        </p:spPr>
        <p:txBody>
          <a:bodyPr>
            <a:normAutofit/>
          </a:bodyPr>
          <a:lstStyle>
            <a:lvl1pPr marL="0" indent="0" algn="ctr">
              <a:buNone/>
              <a:defRPr sz="3200"/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592691" y="6478362"/>
            <a:ext cx="2057400" cy="365125"/>
          </a:xfrm>
        </p:spPr>
        <p:txBody>
          <a:bodyPr/>
          <a:lstStyle/>
          <a:p>
            <a:fld id="{EB1DFAE8-AE96-47EA-9245-DBB91D6070AF}" type="datetime1">
              <a:rPr lang="en-US" smtClean="0"/>
              <a:t>6/17/2022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56059" y="6478361"/>
            <a:ext cx="4679482" cy="365125"/>
          </a:xfrm>
        </p:spPr>
        <p:txBody>
          <a:bodyPr/>
          <a:lstStyle/>
          <a:p>
            <a:r>
              <a:rPr lang="en-US"/>
              <a:t>©TechCheckLessons, 2022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07241" y="6478360"/>
            <a:ext cx="578317" cy="365125"/>
          </a:xfrm>
        </p:spPr>
        <p:txBody>
          <a:bodyPr/>
          <a:lstStyle/>
          <a:p>
            <a:fld id="{25B6034A-D38A-4DC2-A718-613904F49FA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87118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fallOver"/>
        <p:sndAc>
          <p:stSnd>
            <p:snd r:embed="rId1" name="click.wav"/>
          </p:stSnd>
        </p:sndAc>
      </p:transition>
    </mc:Choice>
    <mc:Fallback xmlns="">
      <p:transition spd="slow">
        <p:fade/>
        <p:sndAc>
          <p:stSnd>
            <p:snd r:embed="rId4" name="click.wav"/>
          </p:stSnd>
        </p:sndAc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2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audio" Target="../media/audio1.wav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1">
            <a:alphaModFix amt="30000"/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"/>
            <a:ext cx="9144002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9041774" cy="6858001"/>
            <a:chOff x="-14288" y="0"/>
            <a:chExt cx="9041774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8352798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56060" y="618518"/>
            <a:ext cx="7429499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6060" y="2249487"/>
            <a:ext cx="74294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592691" y="5883277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6BB909-9AB4-4ED3-A71D-E305FF995176}" type="datetime1">
              <a:rPr lang="en-US" smtClean="0"/>
              <a:t>6/17/2022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56059" y="5883276"/>
            <a:ext cx="46794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©TechCheckLessons, 2022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07241" y="5883275"/>
            <a:ext cx="5783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B6034A-D38A-4DC2-A718-613904F49FA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585182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  <p:sldLayoutId id="2147483713" r:id="rId17"/>
    <p:sldLayoutId id="2147483714" r:id="rId18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fallOver"/>
        <p:sndAc>
          <p:stSnd>
            <p:snd r:embed="rId20" name="click.wav"/>
          </p:stSnd>
        </p:sndAc>
      </p:transition>
    </mc:Choice>
    <mc:Fallback xmlns="">
      <p:transition spd="slow">
        <p:fade/>
        <p:sndAc>
          <p:stSnd>
            <p:snd r:embed="rId22" name="click.wav"/>
          </p:stSnd>
        </p:sndAc>
      </p:transition>
    </mc:Fallback>
  </mc:AlternateConten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8.xml"/><Relationship Id="rId4" Type="http://schemas.openxmlformats.org/officeDocument/2006/relationships/audio" Target="../media/audio1.wav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4" Type="http://schemas.openxmlformats.org/officeDocument/2006/relationships/audio" Target="../media/audio1.wav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8.xml"/><Relationship Id="rId4" Type="http://schemas.openxmlformats.org/officeDocument/2006/relationships/audio" Target="../media/audio1.wav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8.xml"/><Relationship Id="rId4" Type="http://schemas.openxmlformats.org/officeDocument/2006/relationships/audio" Target="../media/audio1.wav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8.xml"/><Relationship Id="rId4" Type="http://schemas.openxmlformats.org/officeDocument/2006/relationships/audio" Target="../media/audio1.wav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8.xml"/><Relationship Id="rId5" Type="http://schemas.openxmlformats.org/officeDocument/2006/relationships/audio" Target="../media/audio1.wav"/><Relationship Id="rId4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8.xml"/><Relationship Id="rId4" Type="http://schemas.openxmlformats.org/officeDocument/2006/relationships/comments" Target="../comments/commen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8.xml"/><Relationship Id="rId4" Type="http://schemas.openxmlformats.org/officeDocument/2006/relationships/audio" Target="../media/audio1.wav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8.xml"/><Relationship Id="rId4" Type="http://schemas.openxmlformats.org/officeDocument/2006/relationships/audio" Target="../media/audio1.wav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Relationship Id="rId4" Type="http://schemas.openxmlformats.org/officeDocument/2006/relationships/audio" Target="../media/audio1.wav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8.xml"/><Relationship Id="rId4" Type="http://schemas.openxmlformats.org/officeDocument/2006/relationships/audio" Target="../media/audio1.wav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8.xml"/><Relationship Id="rId4" Type="http://schemas.openxmlformats.org/officeDocument/2006/relationships/audio" Target="../media/audio1.wav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8.xml"/><Relationship Id="rId4" Type="http://schemas.openxmlformats.org/officeDocument/2006/relationships/audio" Target="../media/audio1.wav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Relationship Id="rId5" Type="http://schemas.openxmlformats.org/officeDocument/2006/relationships/audio" Target="../media/audio1.wav"/><Relationship Id="rId4" Type="http://schemas.openxmlformats.org/officeDocument/2006/relationships/image" Target="../media/image1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8.xml"/><Relationship Id="rId4" Type="http://schemas.openxmlformats.org/officeDocument/2006/relationships/audio" Target="../media/audio1.wav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8.xml"/><Relationship Id="rId4" Type="http://schemas.openxmlformats.org/officeDocument/2006/relationships/audio" Target="../media/audio1.wav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8.xml"/><Relationship Id="rId4" Type="http://schemas.openxmlformats.org/officeDocument/2006/relationships/audio" Target="../media/audio1.wav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8.xml"/><Relationship Id="rId4" Type="http://schemas.openxmlformats.org/officeDocument/2006/relationships/audio" Target="../media/audio1.wav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8.xml"/><Relationship Id="rId4" Type="http://schemas.openxmlformats.org/officeDocument/2006/relationships/audio" Target="../media/audio1.wav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8.xml"/><Relationship Id="rId4" Type="http://schemas.openxmlformats.org/officeDocument/2006/relationships/audio" Target="../media/audio1.wav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8.xml"/><Relationship Id="rId4" Type="http://schemas.openxmlformats.org/officeDocument/2006/relationships/audio" Target="../media/audio1.wav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Relationship Id="rId4" Type="http://schemas.openxmlformats.org/officeDocument/2006/relationships/audio" Target="NUL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Relationship Id="rId4" Type="http://schemas.openxmlformats.org/officeDocument/2006/relationships/audio" Target="NUL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Relationship Id="rId4" Type="http://schemas.openxmlformats.org/officeDocument/2006/relationships/audio" Target="NUL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Relationship Id="rId5" Type="http://schemas.openxmlformats.org/officeDocument/2006/relationships/audio" Target="NULL"/><Relationship Id="rId4" Type="http://schemas.openxmlformats.org/officeDocument/2006/relationships/image" Target="../media/image2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8.xml"/><Relationship Id="rId4" Type="http://schemas.openxmlformats.org/officeDocument/2006/relationships/audio" Target="../media/audio1.wav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8.xml"/><Relationship Id="rId4" Type="http://schemas.openxmlformats.org/officeDocument/2006/relationships/audio" Target="../media/audio1.wav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8.xml"/><Relationship Id="rId4" Type="http://schemas.openxmlformats.org/officeDocument/2006/relationships/audio" Target="../media/audio1.wav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/" TargetMode="Externa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8.xml"/><Relationship Id="rId4" Type="http://schemas.openxmlformats.org/officeDocument/2006/relationships/audio" Target="../media/audio1.wav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8.xml"/><Relationship Id="rId4" Type="http://schemas.openxmlformats.org/officeDocument/2006/relationships/audio" Target="../media/audio1.wav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20349" y="1232452"/>
            <a:ext cx="6894862" cy="2988364"/>
          </a:xfrm>
        </p:spPr>
        <p:txBody>
          <a:bodyPr>
            <a:normAutofit/>
          </a:bodyPr>
          <a:lstStyle/>
          <a:p>
            <a:r>
              <a:rPr lang="en-US" sz="6000" dirty="0"/>
              <a:t>If you want to learn Microsoft Word…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68778" y="4220816"/>
            <a:ext cx="8899301" cy="1371599"/>
          </a:xfrm>
        </p:spPr>
        <p:txBody>
          <a:bodyPr>
            <a:normAutofit/>
          </a:bodyPr>
          <a:lstStyle/>
          <a:p>
            <a:r>
              <a:rPr lang="en-US" sz="2800" dirty="0"/>
              <a:t>…You better know these words</a:t>
            </a:r>
          </a:p>
        </p:txBody>
      </p:sp>
    </p:spTree>
    <p:extLst>
      <p:ext uri="{BB962C8B-B14F-4D97-AF65-F5344CB8AC3E}">
        <p14:creationId xmlns:p14="http://schemas.microsoft.com/office/powerpoint/2010/main" val="345941536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fallOver"/>
        <p:sndAc>
          <p:stSnd>
            <p:snd r:embed="rId2" name="click.wav"/>
          </p:stSnd>
        </p:sndAc>
      </p:transition>
    </mc:Choice>
    <mc:Fallback xmlns="">
      <p:transition spd="slow">
        <p:fade/>
        <p:sndAc>
          <p:stSnd>
            <p:snd r:embed="rId3" name="click.wav"/>
          </p:stSnd>
        </p:sndAc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endnote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a note printed at the end of a book or section of a book.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©TechCheckLessons, 2022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6034A-D38A-4DC2-A718-613904F49FAD}" type="slidenum">
              <a:rPr lang="en-US" smtClean="0"/>
              <a:t>2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1534" y="3965962"/>
            <a:ext cx="3580461" cy="109104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3338359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fallOver"/>
        <p:sndAc>
          <p:stSnd>
            <p:snd r:embed="rId2" name="click.wav"/>
          </p:stSnd>
        </p:sndAc>
      </p:transition>
    </mc:Choice>
    <mc:Fallback xmlns="">
      <p:transition spd="slow">
        <p:fade/>
        <p:sndAc>
          <p:stSnd>
            <p:snd r:embed="rId4" name="click.wav"/>
          </p:stSnd>
        </p:sndAc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Demote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dirty="0"/>
              <a:t>To move a bullet point down a level</a:t>
            </a:r>
          </a:p>
          <a:p>
            <a:pPr marL="914400" lvl="1" indent="-457200" algn="l">
              <a:buFont typeface="Arial" panose="020B0604020202020204" pitchFamily="34" charset="0"/>
              <a:buChar char="•"/>
            </a:pPr>
            <a:r>
              <a:rPr lang="en-US" dirty="0"/>
              <a:t>Like this bullet here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©TechCheckLessons, 2022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6034A-D38A-4DC2-A718-613904F49FAD}" type="slidenum">
              <a:rPr lang="en-US" smtClean="0"/>
              <a:t>3</a:t>
            </a:fld>
            <a:endParaRPr lang="en-US" dirty="0"/>
          </a:p>
        </p:txBody>
      </p:sp>
      <p:sp>
        <p:nvSpPr>
          <p:cNvPr id="8" name="Left Arrow 7"/>
          <p:cNvSpPr/>
          <p:nvPr/>
        </p:nvSpPr>
        <p:spPr>
          <a:xfrm rot="2973825">
            <a:off x="777048" y="4302260"/>
            <a:ext cx="3131947" cy="904178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This bullet has been demoted</a:t>
            </a:r>
          </a:p>
        </p:txBody>
      </p:sp>
    </p:spTree>
    <p:extLst>
      <p:ext uri="{BB962C8B-B14F-4D97-AF65-F5344CB8AC3E}">
        <p14:creationId xmlns:p14="http://schemas.microsoft.com/office/powerpoint/2010/main" val="36707185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fallOver"/>
        <p:sndAc>
          <p:stSnd>
            <p:snd r:embed="rId3" name="click.wav"/>
          </p:stSnd>
        </p:sndAc>
      </p:transition>
    </mc:Choice>
    <mc:Fallback xmlns="">
      <p:transition spd="slow">
        <p:fade/>
        <p:sndAc>
          <p:stSnd>
            <p:snd r:embed="rId4" name="click.wav"/>
          </p:stSnd>
        </p:sndAc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autocorrect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Checks your spelling and grammar automatically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©TechCheckLessons, 2022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6034A-D38A-4DC2-A718-613904F49FAD}" type="slidenum">
              <a:rPr lang="en-US" smtClean="0"/>
              <a:t>4</a:t>
            </a:fld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tretch/>
        </p:blipFill>
        <p:spPr>
          <a:xfrm>
            <a:off x="2898286" y="3917144"/>
            <a:ext cx="3346958" cy="251307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5166136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fallOver"/>
        <p:sndAc>
          <p:stSnd>
            <p:snd r:embed="rId2" name="click.wav"/>
          </p:stSnd>
        </p:sndAc>
      </p:transition>
    </mc:Choice>
    <mc:Fallback xmlns="">
      <p:transition spd="slow">
        <p:fade/>
        <p:sndAc>
          <p:stSnd>
            <p:snd r:embed="rId4" name="click.wav"/>
          </p:stSnd>
        </p:sndAc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backstage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685330" y="2115302"/>
            <a:ext cx="7772870" cy="3424107"/>
          </a:xfrm>
        </p:spPr>
        <p:txBody>
          <a:bodyPr/>
          <a:lstStyle/>
          <a:p>
            <a:r>
              <a:rPr lang="en-US" dirty="0"/>
              <a:t>The file tab – where you can do things with your file like, share, print or save and protect it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©TechCheckLessons, 2022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6034A-D38A-4DC2-A718-613904F49FAD}" type="slidenum">
              <a:rPr lang="en-US" smtClean="0"/>
              <a:t>5</a:t>
            </a:fld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1599" y="3761799"/>
            <a:ext cx="3120332" cy="291980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4247762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fallOver"/>
        <p:sndAc>
          <p:stSnd>
            <p:snd r:embed="rId2" name="click.wav"/>
          </p:stSnd>
        </p:sndAc>
      </p:transition>
    </mc:Choice>
    <mc:Fallback xmlns="">
      <p:transition spd="slow">
        <p:fade/>
        <p:sndAc>
          <p:stSnd>
            <p:snd r:embed="rId4" name="click.wav"/>
          </p:stSnd>
        </p:sndAc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Bullet list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A list with dots next to each informational item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A list with dots next to each informational item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A list with dots next to each informational item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A list with dots next to each informational item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©TechCheckLessons, 2022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6034A-D38A-4DC2-A718-613904F49FAD}" type="slidenum">
              <a:rPr lang="en-US" smtClean="0"/>
              <a:t>6</a:t>
            </a:fld>
            <a:endParaRPr lang="en-US" dirty="0"/>
          </a:p>
        </p:txBody>
      </p:sp>
      <p:sp>
        <p:nvSpPr>
          <p:cNvPr id="4" name="Left Arrow 3"/>
          <p:cNvSpPr/>
          <p:nvPr/>
        </p:nvSpPr>
        <p:spPr>
          <a:xfrm rot="1868740">
            <a:off x="822096" y="5229599"/>
            <a:ext cx="2877312" cy="67056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041281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fallOver"/>
        <p:sndAc>
          <p:stSnd>
            <p:snd r:embed="rId2" name="click.wav"/>
          </p:stSnd>
        </p:sndAc>
      </p:transition>
    </mc:Choice>
    <mc:Fallback xmlns="">
      <p:transition spd="slow">
        <p:fade/>
        <p:sndAc>
          <p:stSnd>
            <p:snd r:embed="rId3" name="click.wav"/>
          </p:stSnd>
        </p:sndAc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dropcap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 when the first letter of a paragraph is a much bigger size than the rest that follow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©TechCheckLessons, 2022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6034A-D38A-4DC2-A718-613904F49FAD}" type="slidenum">
              <a:rPr lang="en-US" smtClean="0"/>
              <a:t>7</a:t>
            </a:fld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5258" y="4292202"/>
            <a:ext cx="3353014" cy="176900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1283525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fallOver"/>
        <p:sndAc>
          <p:stSnd>
            <p:snd r:embed="rId2" name="click.wav"/>
          </p:stSnd>
        </p:sndAc>
      </p:transition>
    </mc:Choice>
    <mc:Fallback xmlns="">
      <p:transition spd="slow">
        <p:fade/>
        <p:sndAc>
          <p:stSnd>
            <p:snd r:embed="rId4" name="click.wav"/>
          </p:stSnd>
        </p:sndAc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align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685330" y="2261077"/>
            <a:ext cx="7772870" cy="3424107"/>
          </a:xfrm>
        </p:spPr>
        <p:txBody>
          <a:bodyPr/>
          <a:lstStyle/>
          <a:p>
            <a:r>
              <a:rPr lang="en-US" dirty="0"/>
              <a:t>To line up, straighten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©TechCheckLessons, 2022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6034A-D38A-4DC2-A718-613904F49FAD}" type="slidenum">
              <a:rPr lang="en-US" smtClean="0"/>
              <a:t>8</a:t>
            </a:fld>
            <a:endParaRPr lang="en-US" dirty="0"/>
          </a:p>
        </p:txBody>
      </p:sp>
      <p:pic>
        <p:nvPicPr>
          <p:cNvPr id="2052" name="Picture 4" descr="Level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10145" y1="57727" x2="10145" y2="73409"/>
                        <a14:foregroundMark x1="17681" y1="67955" x2="24203" y2="58864"/>
                        <a14:foregroundMark x1="50145" y1="44318" x2="58841" y2="37727"/>
                        <a14:foregroundMark x1="74638" y1="44318" x2="65362" y2="41364"/>
                        <a14:foregroundMark x1="77101" y1="37955" x2="84203" y2="3522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4242" y="3505517"/>
            <a:ext cx="4015046" cy="256032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5262537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fallOver"/>
        <p:sndAc>
          <p:stSnd>
            <p:snd r:embed="rId2" name="click.wav"/>
          </p:stSnd>
        </p:sndAc>
      </p:transition>
    </mc:Choice>
    <mc:Fallback xmlns="">
      <p:transition spd="slow">
        <p:fade/>
        <p:sndAc>
          <p:stSnd>
            <p:snd r:embed="rId5" name="click.wav"/>
          </p:stSnd>
        </p:sndAc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format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To change the way an object looks</a:t>
            </a:r>
          </a:p>
          <a:p>
            <a:r>
              <a:rPr lang="en-US" b="1" cap="none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To change the way an object looks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©TechCheckLessons, 2022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6034A-D38A-4DC2-A718-613904F49FAD}" type="slidenum">
              <a:rPr lang="en-US" smtClean="0"/>
              <a:t>9</a:t>
            </a:fld>
            <a:endParaRPr lang="en-US" dirty="0"/>
          </a:p>
        </p:txBody>
      </p:sp>
      <p:sp>
        <p:nvSpPr>
          <p:cNvPr id="8" name="Left Arrow 7"/>
          <p:cNvSpPr/>
          <p:nvPr/>
        </p:nvSpPr>
        <p:spPr bwMode="gray">
          <a:xfrm rot="2778521">
            <a:off x="3552808" y="4454071"/>
            <a:ext cx="2877312" cy="670560"/>
          </a:xfrm>
          <a:prstGeom prst="lef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338717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fallOver"/>
        <p:sndAc>
          <p:stSnd>
            <p:snd r:embed="rId2" name="click.wav"/>
          </p:stSnd>
        </p:sndAc>
      </p:transition>
    </mc:Choice>
    <mc:Fallback xmlns="">
      <p:transition spd="slow">
        <p:fade/>
        <p:sndAc>
          <p:stSnd>
            <p:snd r:embed="rId3" name="click.wav"/>
          </p:stSnd>
        </p:sndAc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markup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Leaving comments on a document for others to read and review</a:t>
            </a:r>
            <a:endParaRPr lang="en-US" b="1" cap="none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©TechCheckLessons, 2022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6034A-D38A-4DC2-A718-613904F49FAD}" type="slidenum">
              <a:rPr lang="en-US" smtClean="0"/>
              <a:t>10</a:t>
            </a:fld>
            <a:endParaRPr lang="en-US" dirty="0"/>
          </a:p>
        </p:txBody>
      </p:sp>
      <p:sp>
        <p:nvSpPr>
          <p:cNvPr id="8" name="Left Arrow 7"/>
          <p:cNvSpPr/>
          <p:nvPr/>
        </p:nvSpPr>
        <p:spPr bwMode="gray">
          <a:xfrm rot="941742">
            <a:off x="882445" y="4313576"/>
            <a:ext cx="4610436" cy="1431229"/>
          </a:xfrm>
          <a:prstGeom prst="leftArrow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There’s a comment (markup) here</a:t>
            </a:r>
          </a:p>
        </p:txBody>
      </p:sp>
    </p:spTree>
    <p:extLst>
      <p:ext uri="{BB962C8B-B14F-4D97-AF65-F5344CB8AC3E}">
        <p14:creationId xmlns:p14="http://schemas.microsoft.com/office/powerpoint/2010/main" val="134706992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fallOver"/>
        <p:sndAc>
          <p:stSnd>
            <p:snd r:embed="rId2" name="click.wav"/>
          </p:stSnd>
        </p:sndAc>
      </p:transition>
    </mc:Choice>
    <mc:Fallback xmlns="">
      <p:transition spd="slow">
        <p:fade/>
        <p:sndAc>
          <p:stSnd>
            <p:snd r:embed="rId3" name="click.wav"/>
          </p:stSnd>
        </p:sndAc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gridlines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685330" y="1757492"/>
            <a:ext cx="7772870" cy="3424107"/>
          </a:xfrm>
        </p:spPr>
        <p:txBody>
          <a:bodyPr/>
          <a:lstStyle/>
          <a:p>
            <a:r>
              <a:rPr lang="en-US" dirty="0"/>
              <a:t>The dotted lines on a slide the intersect to form a grid like patter that helps you position objects on a slide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©TechCheckLessons, 2022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6034A-D38A-4DC2-A718-613904F49FAD}" type="slidenum">
              <a:rPr lang="en-US" smtClean="0"/>
              <a:t>11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4393" y="3977546"/>
            <a:ext cx="3514743" cy="272491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96102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fallOver"/>
        <p:sndAc>
          <p:stSnd>
            <p:snd r:embed="rId2" name="click.wav"/>
          </p:stSnd>
        </p:sndAc>
      </p:transition>
    </mc:Choice>
    <mc:Fallback xmlns="">
      <p:transition spd="slow">
        <p:fade/>
        <p:sndAc>
          <p:stSnd>
            <p:snd r:embed="rId4" name="click.wav"/>
          </p:stSnd>
        </p:sndAc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footnote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an extra piece of information printed at the bottom of a page.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©TechCheckLessons, 2022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6034A-D38A-4DC2-A718-613904F49FAD}" type="slidenum">
              <a:rPr lang="en-US" smtClean="0"/>
              <a:t>12</a:t>
            </a:fld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499" y="4122840"/>
            <a:ext cx="4570532" cy="124792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1899239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fallOver"/>
        <p:sndAc>
          <p:stSnd>
            <p:snd r:embed="rId2" name="click.wav"/>
          </p:stSnd>
        </p:sndAc>
      </p:transition>
    </mc:Choice>
    <mc:Fallback xmlns="">
      <p:transition spd="slow">
        <p:fade/>
        <p:sndAc>
          <p:stSnd>
            <p:snd r:embed="rId4" name="click.wav"/>
          </p:stSnd>
        </p:sndAc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wordart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685330" y="1625601"/>
            <a:ext cx="7772870" cy="4257674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decorative text that you can add to a document.</a:t>
            </a:r>
          </a:p>
          <a:p>
            <a:endParaRPr lang="en-US" sz="2400" dirty="0"/>
          </a:p>
          <a:p>
            <a:pPr marL="0" indent="0">
              <a:buNone/>
            </a:pPr>
            <a:r>
              <a:rPr lang="en-US" sz="4400" b="1" cap="none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WordArt			</a:t>
            </a:r>
            <a:r>
              <a:rPr lang="en-US" sz="58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W</a:t>
            </a:r>
            <a:r>
              <a:rPr lang="en-US" sz="5800" b="1" cap="none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ordArt</a:t>
            </a:r>
            <a:endParaRPr lang="en-US" sz="4400" dirty="0"/>
          </a:p>
          <a:p>
            <a:pPr marL="0" indent="0">
              <a:buNone/>
            </a:pPr>
            <a:endParaRPr lang="en-US" sz="4400" b="1" cap="none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  <a:p>
            <a:pPr marL="0" indent="0">
              <a:buNone/>
            </a:pPr>
            <a:r>
              <a:rPr lang="en-US" sz="4400" b="1" cap="none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		</a:t>
            </a:r>
            <a:r>
              <a:rPr lang="en-US" sz="58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W</a:t>
            </a:r>
            <a:r>
              <a:rPr lang="en-US" sz="5800" b="1" cap="none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ordArt</a:t>
            </a:r>
            <a:endParaRPr lang="en-US" sz="4400" dirty="0"/>
          </a:p>
          <a:p>
            <a:pPr marL="0" indent="0">
              <a:buNone/>
            </a:pPr>
            <a:endParaRPr lang="en-US" sz="4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©TechCheckLessons, 2022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6034A-D38A-4DC2-A718-613904F49FAD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130082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fallOver"/>
        <p:sndAc>
          <p:stSnd>
            <p:snd r:embed="rId3" name="click.wav"/>
          </p:stSnd>
        </p:sndAc>
      </p:transition>
    </mc:Choice>
    <mc:Fallback xmlns="">
      <p:transition spd="slow">
        <p:fade/>
        <p:sndAc>
          <p:stSnd>
            <p:snd r:embed="rId4" name="click.wav"/>
          </p:stSnd>
        </p:sndAc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Hanging indent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685330" y="2062293"/>
            <a:ext cx="7772870" cy="3424107"/>
          </a:xfrm>
        </p:spPr>
        <p:txBody>
          <a:bodyPr/>
          <a:lstStyle/>
          <a:p>
            <a:r>
              <a:rPr lang="en-US" dirty="0"/>
              <a:t>indentation of a paragraph in which all lines except the first are indented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©TechCheckLessons, 2022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6034A-D38A-4DC2-A718-613904F49FAD}" type="slidenum">
              <a:rPr lang="en-US" smtClean="0"/>
              <a:t>14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1445" y="3638250"/>
            <a:ext cx="6020640" cy="21529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0027369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fallOver"/>
        <p:sndAc>
          <p:stSnd>
            <p:snd r:embed="rId2" name="click.wav"/>
          </p:stSnd>
        </p:sndAc>
      </p:transition>
    </mc:Choice>
    <mc:Fallback xmlns="">
      <p:transition spd="slow">
        <p:fade/>
        <p:sndAc>
          <p:stSnd>
            <p:snd r:embed="rId4" name="click.wav"/>
          </p:stSnd>
        </p:sndAc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Page break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1852882"/>
            <a:ext cx="7772870" cy="3424107"/>
          </a:xfrm>
        </p:spPr>
        <p:txBody>
          <a:bodyPr/>
          <a:lstStyle/>
          <a:p>
            <a:r>
              <a:rPr lang="en-US" dirty="0"/>
              <a:t>This tells the Microsoft word where to end the current page</a:t>
            </a:r>
            <a:r>
              <a:rPr lang="en-US" b="1" dirty="0"/>
              <a:t> </a:t>
            </a:r>
            <a:r>
              <a:rPr lang="en-US" dirty="0"/>
              <a:t>and begin the next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©TechCheckLessons, 2022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6034A-D38A-4DC2-A718-613904F49FAD}" type="slidenum">
              <a:rPr lang="en-US" smtClean="0"/>
              <a:t>15</a:t>
            </a:fld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4252" y="3270102"/>
            <a:ext cx="2372862" cy="335235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9" name="Left Arrow 8"/>
          <p:cNvSpPr/>
          <p:nvPr/>
        </p:nvSpPr>
        <p:spPr>
          <a:xfrm rot="11774306">
            <a:off x="1560577" y="5222713"/>
            <a:ext cx="2877312" cy="67056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994458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fallOver"/>
        <p:sndAc>
          <p:stSnd>
            <p:snd r:embed="rId2" name="click.wav"/>
          </p:stSnd>
        </p:sndAc>
      </p:transition>
    </mc:Choice>
    <mc:Fallback xmlns="">
      <p:transition spd="slow">
        <p:fade/>
        <p:sndAc>
          <p:stSnd>
            <p:snd r:embed="rId4" name="click.wav"/>
          </p:stSnd>
        </p:sndAc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margin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685330" y="1902635"/>
            <a:ext cx="7772870" cy="3424107"/>
          </a:xfrm>
        </p:spPr>
        <p:txBody>
          <a:bodyPr/>
          <a:lstStyle/>
          <a:p>
            <a:r>
              <a:rPr lang="en-US" dirty="0"/>
              <a:t>the edge or border of something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©TechCheckLessons, 2022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6034A-D38A-4DC2-A718-613904F49FAD}" type="slidenum">
              <a:rPr lang="en-US" smtClean="0"/>
              <a:t>16</a:t>
            </a:fld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9168" y="3023615"/>
            <a:ext cx="4104566" cy="337747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cxnSp>
        <p:nvCxnSpPr>
          <p:cNvPr id="10" name="Straight Arrow Connector 9"/>
          <p:cNvCxnSpPr/>
          <p:nvPr/>
        </p:nvCxnSpPr>
        <p:spPr>
          <a:xfrm>
            <a:off x="3187663" y="4712350"/>
            <a:ext cx="677201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7187317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fallOver"/>
        <p:sndAc>
          <p:stSnd>
            <p:snd r:embed="rId2" name="click.wav"/>
          </p:stSnd>
        </p:sndAc>
      </p:transition>
    </mc:Choice>
    <mc:Fallback xmlns="">
      <p:transition spd="slow">
        <p:fade/>
        <p:sndAc>
          <p:stSnd>
            <p:snd r:embed="rId4" name="click.wav"/>
          </p:stSnd>
        </p:sndAc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2992" y="197606"/>
            <a:ext cx="6718016" cy="1478570"/>
          </a:xfrm>
        </p:spPr>
        <p:txBody>
          <a:bodyPr/>
          <a:lstStyle/>
          <a:p>
            <a:r>
              <a:rPr lang="en-US" dirty="0"/>
              <a:t>Mail merge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685330" y="1436750"/>
            <a:ext cx="7772870" cy="3424107"/>
          </a:xfrm>
        </p:spPr>
        <p:txBody>
          <a:bodyPr/>
          <a:lstStyle/>
          <a:p>
            <a:r>
              <a:rPr lang="en-US" dirty="0"/>
              <a:t>Importing of names and addresses from a database to letters, labels and envelopes to make sending mail to many addresses quick and easy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©TechCheckLessons, 2022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6034A-D38A-4DC2-A718-613904F49FAD}" type="slidenum">
              <a:rPr lang="en-US" smtClean="0"/>
              <a:t>17</a:t>
            </a:fld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85890" y="4021969"/>
            <a:ext cx="2571750" cy="263842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4395682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fallOver"/>
        <p:sndAc>
          <p:stSnd>
            <p:snd r:embed="rId3" name="click.wav"/>
          </p:stSnd>
        </p:sndAc>
      </p:transition>
    </mc:Choice>
    <mc:Fallback xmlns="">
      <p:transition spd="slow">
        <p:fade/>
        <p:sndAc>
          <p:stSnd>
            <p:snd r:embed="rId5" name="click.wav"/>
          </p:stSnd>
        </p:sndAc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promote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To move a bullet point up a level</a:t>
            </a:r>
          </a:p>
          <a:p>
            <a:endParaRPr lang="en-US" dirty="0"/>
          </a:p>
          <a:p>
            <a:pPr marL="914400" lvl="1" indent="-457200" algn="l">
              <a:buFont typeface="Arial" panose="020B0604020202020204" pitchFamily="34" charset="0"/>
              <a:buChar char="•"/>
            </a:pPr>
            <a:r>
              <a:rPr lang="en-US" dirty="0"/>
              <a:t>This is a demoted bullet point down to level 2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dirty="0"/>
              <a:t>This has been promoted back to level 1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©TechCheckLessons, 2022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6034A-D38A-4DC2-A718-613904F49FAD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88621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fallOver"/>
        <p:sndAc>
          <p:stSnd>
            <p:snd r:embed="rId2" name="click.wav"/>
          </p:stSnd>
        </p:sndAc>
      </p:transition>
    </mc:Choice>
    <mc:Fallback xmlns="">
      <p:transition spd="slow">
        <p:fade/>
        <p:sndAc>
          <p:stSnd>
            <p:snd r:embed="rId3" name="click.wav"/>
          </p:stSnd>
        </p:sndAc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styles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685330" y="1913523"/>
            <a:ext cx="7772870" cy="3424107"/>
          </a:xfrm>
        </p:spPr>
        <p:txBody>
          <a:bodyPr/>
          <a:lstStyle/>
          <a:p>
            <a:r>
              <a:rPr lang="en-US" dirty="0"/>
              <a:t>Premade text, SmartArt, chart, table or image formatting so you can make objects look good quickly and easily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©TechCheckLessons, 2022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6034A-D38A-4DC2-A718-613904F49FAD}" type="slidenum">
              <a:rPr lang="en-US" smtClean="0"/>
              <a:t>19</a:t>
            </a:fld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6765" y="4180342"/>
            <a:ext cx="3810000" cy="231457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9267032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fallOver"/>
        <p:sndAc>
          <p:stSnd>
            <p:snd r:embed="rId2" name="click.wav"/>
          </p:stSnd>
        </p:sndAc>
      </p:transition>
    </mc:Choice>
    <mc:Fallback xmlns="">
      <p:transition spd="slow">
        <p:fade/>
        <p:sndAc>
          <p:stSnd>
            <p:snd r:embed="rId4" name="click.wav"/>
          </p:stSnd>
        </p:sndAc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Tab stop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the location the cursor stops after the tab key is pressed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©TechCheckLessons, 2022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6034A-D38A-4DC2-A718-613904F49FAD}" type="slidenum">
              <a:rPr lang="en-US" smtClean="0"/>
              <a:t>20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19115" y="3647395"/>
            <a:ext cx="4305300" cy="20955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2375003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fallOver"/>
        <p:sndAc>
          <p:stSnd>
            <p:snd r:embed="rId2" name="click.wav"/>
          </p:stSnd>
        </p:sndAc>
      </p:transition>
    </mc:Choice>
    <mc:Fallback xmlns="">
      <p:transition spd="slow">
        <p:fade/>
        <p:sndAc>
          <p:stSnd>
            <p:snd r:embed="rId4" name="click.wav"/>
          </p:stSnd>
        </p:sndAc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Tab leader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draws a dotted, underscored or dashed line from the current cursor location to the next tab stop. 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©TechCheckLessons, 2022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6034A-D38A-4DC2-A718-613904F49FAD}" type="slidenum">
              <a:rPr lang="en-US" smtClean="0"/>
              <a:t>21</a:t>
            </a:fld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5184" y="4079146"/>
            <a:ext cx="6410325" cy="79057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5694164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fallOver"/>
        <p:sndAc>
          <p:stSnd>
            <p:snd r:embed="rId2" name="click.wav"/>
          </p:stSnd>
        </p:sndAc>
      </p:transition>
    </mc:Choice>
    <mc:Fallback xmlns="">
      <p:transition spd="slow">
        <p:fade/>
        <p:sndAc>
          <p:stSnd>
            <p:snd r:embed="rId4" name="click.wav"/>
          </p:stSnd>
        </p:sndAc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painter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  <p:txBody>
          <a:bodyPr/>
          <a:lstStyle/>
          <a:p>
            <a:r>
              <a:rPr lang="en-US" dirty="0"/>
              <a:t>A tool that allows you to copy animations or formatting easily from one object to another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©TechCheckLessons, 2022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6034A-D38A-4DC2-A718-613904F49FAD}" type="slidenum">
              <a:rPr lang="en-US" smtClean="0"/>
              <a:t>22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78610" y="3890460"/>
            <a:ext cx="1586310" cy="267293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0244101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fallOver"/>
        <p:sndAc>
          <p:stSnd>
            <p:snd r:embed="rId2" name="click.wav"/>
          </p:stSnd>
        </p:sndAc>
      </p:transition>
    </mc:Choice>
    <mc:Fallback xmlns="">
      <p:transition spd="slow">
        <p:fade/>
        <p:sndAc>
          <p:stSnd>
            <p:snd r:embed="rId4" name="click.wav"/>
          </p:stSnd>
        </p:sndAc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pdf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685330" y="1634120"/>
            <a:ext cx="7772870" cy="3424107"/>
          </a:xfrm>
        </p:spPr>
        <p:txBody>
          <a:bodyPr/>
          <a:lstStyle/>
          <a:p>
            <a:r>
              <a:rPr lang="en-US" dirty="0"/>
              <a:t>A type of file that can be opened for free on any device that allows read privileges but not editing privileges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©TechCheckLessons, 2022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6034A-D38A-4DC2-A718-613904F49FAD}" type="slidenum">
              <a:rPr lang="en-US" smtClean="0"/>
              <a:t>23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8052" y="3890085"/>
            <a:ext cx="2867425" cy="280074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98712768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fallOver"/>
        <p:sndAc>
          <p:stSnd>
            <p:snd r:embed="rId2" name="click.wav"/>
          </p:stSnd>
        </p:sndAc>
      </p:transition>
    </mc:Choice>
    <mc:Fallback xmlns="">
      <p:transition spd="slow">
        <p:fade/>
        <p:sndAc>
          <p:stSnd>
            <p:snd r:embed="rId4" name="click.wav"/>
          </p:stSnd>
        </p:sndAc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2" y="226629"/>
            <a:ext cx="7773338" cy="1596177"/>
          </a:xfrm>
        </p:spPr>
        <p:txBody>
          <a:bodyPr/>
          <a:lstStyle/>
          <a:p>
            <a:r>
              <a:rPr lang="en-US" dirty="0"/>
              <a:t>Quick access toolbar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685330" y="1641375"/>
            <a:ext cx="7772870" cy="3424107"/>
          </a:xfrm>
        </p:spPr>
        <p:txBody>
          <a:bodyPr/>
          <a:lstStyle/>
          <a:p>
            <a:r>
              <a:rPr lang="en-US" dirty="0"/>
              <a:t>At the very top of the window, this toolbar contains commonly used action buttons like quick print, save and undo and can be customized by the user to include more buttons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©TechCheckLessons, 2022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6034A-D38A-4DC2-A718-613904F49FAD}" type="slidenum">
              <a:rPr lang="en-US" smtClean="0"/>
              <a:t>24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9900" y="4473951"/>
            <a:ext cx="5103730" cy="116734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9055087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fallOver"/>
        <p:sndAc>
          <p:stSnd>
            <p:snd r:embed="rId2" name="click.wav"/>
          </p:stSnd>
        </p:sndAc>
      </p:transition>
    </mc:Choice>
    <mc:Fallback xmlns="">
      <p:transition spd="slow">
        <p:fade/>
        <p:sndAc>
          <p:stSnd>
            <p:snd r:embed="rId4" name="click.wav"/>
          </p:stSnd>
        </p:sndAc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2" y="-154368"/>
            <a:ext cx="7773338" cy="1596177"/>
          </a:xfrm>
        </p:spPr>
        <p:txBody>
          <a:bodyPr/>
          <a:lstStyle/>
          <a:p>
            <a:r>
              <a:rPr lang="en-US" dirty="0"/>
              <a:t>ribbon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685330" y="1594207"/>
            <a:ext cx="7772870" cy="3424107"/>
          </a:xfrm>
        </p:spPr>
        <p:txBody>
          <a:bodyPr/>
          <a:lstStyle/>
          <a:p>
            <a:r>
              <a:rPr lang="en-US" dirty="0"/>
              <a:t>The horizontal space at the top of the window that organizes commands in tabs, and then groups the commands by topic. It’s where all of your tabs and menus are.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©TechCheckLessons, 2022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6034A-D38A-4DC2-A718-613904F49FAD}" type="slidenum">
              <a:rPr lang="en-US" smtClean="0"/>
              <a:t>25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990" y="4334930"/>
            <a:ext cx="8263549" cy="136676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2726950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fallOver"/>
        <p:sndAc>
          <p:stSnd>
            <p:snd r:embed="rId2" name="click.wav"/>
          </p:stSnd>
        </p:sndAc>
      </p:transition>
    </mc:Choice>
    <mc:Fallback xmlns="">
      <p:transition spd="slow">
        <p:fade/>
        <p:sndAc>
          <p:stSnd>
            <p:snd r:embed="rId4" name="click.wav"/>
          </p:stSnd>
        </p:sndAc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header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Information located at the top of each slide or page, like the author name, the page number, the date…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©TechCheckLessons, 2022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6034A-D38A-4DC2-A718-613904F49FAD}" type="slidenum">
              <a:rPr lang="en-US" smtClean="0"/>
              <a:t>26</a:t>
            </a:fld>
            <a:endParaRPr lang="en-US" dirty="0"/>
          </a:p>
        </p:txBody>
      </p:sp>
      <p:sp>
        <p:nvSpPr>
          <p:cNvPr id="7" name="Left Arrow 6"/>
          <p:cNvSpPr/>
          <p:nvPr/>
        </p:nvSpPr>
        <p:spPr>
          <a:xfrm rot="7181915">
            <a:off x="5331434" y="1113801"/>
            <a:ext cx="2145730" cy="429779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90A24DAD-8538-4681-A1E9-762FEFD99008}"/>
              </a:ext>
            </a:extLst>
          </p:cNvPr>
          <p:cNvSpPr txBox="1">
            <a:spLocks/>
          </p:cNvSpPr>
          <p:nvPr/>
        </p:nvSpPr>
        <p:spPr>
          <a:xfrm>
            <a:off x="6118459" y="0"/>
            <a:ext cx="46794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05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©TechCheckLessons, 2022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81321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fallOver"/>
        <p:sndAc>
          <p:stSnd>
            <p:snd r:embed="rId3" name="click.wav"/>
          </p:stSnd>
        </p:sndAc>
      </p:transition>
    </mc:Choice>
    <mc:Fallback xmlns="">
      <p:transition spd="slow">
        <p:fade/>
        <p:sndAc>
          <p:stSnd>
            <p:snd r:embed="rId4" name="click.wav"/>
          </p:stSnd>
        </p:sndAc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footer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Information located at the bottom of each slide or page, like the author's name, the page number, the date…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©TechCheckLessons, 2022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6034A-D38A-4DC2-A718-613904F49FAD}" type="slidenum">
              <a:rPr lang="en-US" smtClean="0"/>
              <a:t>27</a:t>
            </a:fld>
            <a:endParaRPr lang="en-US" dirty="0"/>
          </a:p>
        </p:txBody>
      </p:sp>
      <p:sp>
        <p:nvSpPr>
          <p:cNvPr id="6" name="Left Arrow 5"/>
          <p:cNvSpPr/>
          <p:nvPr/>
        </p:nvSpPr>
        <p:spPr>
          <a:xfrm rot="19884800">
            <a:off x="2298992" y="5004824"/>
            <a:ext cx="2877312" cy="670560"/>
          </a:xfrm>
          <a:prstGeom prst="leftArrow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Left Arrow 7"/>
          <p:cNvSpPr/>
          <p:nvPr/>
        </p:nvSpPr>
        <p:spPr>
          <a:xfrm rot="12111743">
            <a:off x="5182736" y="5129274"/>
            <a:ext cx="2877312" cy="670560"/>
          </a:xfrm>
          <a:prstGeom prst="leftArrow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698779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fallOver"/>
        <p:sndAc>
          <p:stSnd>
            <p:snd r:embed="rId3" name="click.wav"/>
          </p:stSnd>
        </p:sndAc>
      </p:transition>
    </mc:Choice>
    <mc:Fallback xmlns="">
      <p:transition spd="slow">
        <p:fade/>
        <p:sndAc>
          <p:stSnd>
            <p:snd r:embed="rId4" name="click.wav"/>
          </p:stSnd>
        </p:sndAc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hyphen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the sign (-) also known as a dash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©TechCheckLessons, 2022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6034A-D38A-4DC2-A718-613904F49FAD}" type="slidenum">
              <a:rPr lang="en-US" smtClean="0"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382606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fallOver"/>
        <p:sndAc>
          <p:stSnd>
            <p:snd r:embed="rId3" name="click.wav"/>
          </p:stSnd>
        </p:sndAc>
      </p:transition>
    </mc:Choice>
    <mc:Fallback xmlns="">
      <p:transition spd="slow">
        <p:fade/>
        <p:sndAc>
          <p:stSnd>
            <p:snd r:embed="rId4" name="click.wav"/>
          </p:stSnd>
        </p:sndAc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2" y="-78168"/>
            <a:ext cx="7773338" cy="1596177"/>
          </a:xfrm>
        </p:spPr>
        <p:txBody>
          <a:bodyPr/>
          <a:lstStyle/>
          <a:p>
            <a:r>
              <a:rPr lang="en-US" dirty="0"/>
              <a:t>Text wrap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685330" y="1336578"/>
            <a:ext cx="7772870" cy="3424107"/>
          </a:xfrm>
        </p:spPr>
        <p:txBody>
          <a:bodyPr/>
          <a:lstStyle/>
          <a:p>
            <a:r>
              <a:rPr lang="en-US" dirty="0"/>
              <a:t>allows text to surround embedded features such as pictures.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©TechCheckLessons, 2022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6034A-D38A-4DC2-A718-613904F49FAD}" type="slidenum">
              <a:rPr lang="en-US" smtClean="0"/>
              <a:t>29</a:t>
            </a:fld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9494" y="2950998"/>
            <a:ext cx="4324542" cy="311483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175766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fallOver"/>
        <p:sndAc>
          <p:stSnd>
            <p:snd r:embed="rId3" name="click.wav"/>
          </p:stSnd>
        </p:sndAc>
      </p:transition>
    </mc:Choice>
    <mc:Fallback xmlns="">
      <p:transition spd="slow">
        <p:fade/>
        <p:sndAc>
          <p:stSnd>
            <p:snd r:embed="rId5" name="click.wav"/>
          </p:stSnd>
        </p:sndAc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2" y="172203"/>
            <a:ext cx="7773338" cy="1596177"/>
          </a:xfrm>
        </p:spPr>
        <p:txBody>
          <a:bodyPr/>
          <a:lstStyle/>
          <a:p>
            <a:r>
              <a:rPr lang="en-US" dirty="0"/>
              <a:t>caption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685330" y="1278521"/>
            <a:ext cx="7772870" cy="3424107"/>
          </a:xfrm>
        </p:spPr>
        <p:txBody>
          <a:bodyPr/>
          <a:lstStyle/>
          <a:p>
            <a:r>
              <a:rPr lang="en-US" dirty="0"/>
              <a:t>provide (an illustration, chart or table) with a title or explanation.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©TechCheckLessons, 2022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6034A-D38A-4DC2-A718-613904F49FAD}" type="slidenum">
              <a:rPr lang="en-US" smtClean="0"/>
              <a:t>30</a:t>
            </a:fld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6254" y="2868305"/>
            <a:ext cx="2581635" cy="348663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9" name="Left Arrow 8"/>
          <p:cNvSpPr/>
          <p:nvPr/>
        </p:nvSpPr>
        <p:spPr>
          <a:xfrm rot="13664889">
            <a:off x="1328930" y="4584312"/>
            <a:ext cx="2877312" cy="67056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763249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fallOver"/>
        <p:sndAc>
          <p:stSnd>
            <p:snd r:embed="rId2" name="click.wav"/>
          </p:stSnd>
        </p:sndAc>
      </p:transition>
    </mc:Choice>
    <mc:Fallback xmlns="">
      <p:transition spd="slow">
        <p:fade/>
        <p:sndAc>
          <p:stSnd>
            <p:snd r:embed="rId4" name="click.wav"/>
          </p:stSnd>
        </p:sndAc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2" y="19802"/>
            <a:ext cx="7773338" cy="1596177"/>
          </a:xfrm>
        </p:spPr>
        <p:txBody>
          <a:bodyPr/>
          <a:lstStyle/>
          <a:p>
            <a:r>
              <a:rPr lang="en-US" dirty="0"/>
              <a:t>SmartArt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685330" y="1420034"/>
            <a:ext cx="7772870" cy="3424107"/>
          </a:xfrm>
        </p:spPr>
        <p:txBody>
          <a:bodyPr/>
          <a:lstStyle/>
          <a:p>
            <a:r>
              <a:rPr lang="en-US" dirty="0"/>
              <a:t>A cool way to representing your information -- organization charts, flowcharts, Venn diagrams, pyramids, etc.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©TechCheckLessons, 2022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6034A-D38A-4DC2-A718-613904F49FAD}" type="slidenum">
              <a:rPr lang="en-US" smtClean="0"/>
              <a:t>31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3144" y="3591394"/>
            <a:ext cx="4957241" cy="265297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740040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fallOver"/>
        <p:sndAc>
          <p:stSnd>
            <p:snd r:embed="rId2" name="click.wav"/>
          </p:stSnd>
        </p:sndAc>
      </p:transition>
    </mc:Choice>
    <mc:Fallback xmlns="">
      <p:transition spd="slow">
        <p:fade/>
        <p:sndAc>
          <p:stSnd>
            <p:snd r:embed="rId4" name="click.wav"/>
          </p:stSnd>
        </p:sndAc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2" y="-78168"/>
            <a:ext cx="7773338" cy="1596177"/>
          </a:xfrm>
        </p:spPr>
        <p:txBody>
          <a:bodyPr/>
          <a:lstStyle/>
          <a:p>
            <a:r>
              <a:rPr lang="en-US" dirty="0"/>
              <a:t>citation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685330" y="1670407"/>
            <a:ext cx="7772870" cy="3424107"/>
          </a:xfrm>
        </p:spPr>
        <p:txBody>
          <a:bodyPr/>
          <a:lstStyle/>
          <a:p>
            <a:r>
              <a:rPr lang="en-US" dirty="0"/>
              <a:t>a quotation from or reference to a book, paper, or author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©TechCheckLessons, 2022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6034A-D38A-4DC2-A718-613904F49FAD}" type="slidenum">
              <a:rPr lang="en-US" smtClean="0"/>
              <a:t>32</a:t>
            </a:fld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8735" y="3240681"/>
            <a:ext cx="4906060" cy="224821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256568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fallOver"/>
        <p:sndAc>
          <p:stSnd>
            <p:snd r:embed="rId2" name="click.wav"/>
          </p:stSnd>
        </p:sndAc>
      </p:transition>
    </mc:Choice>
    <mc:Fallback xmlns="">
      <p:transition spd="slow">
        <p:fade/>
        <p:sndAc>
          <p:stSnd>
            <p:snd r:embed="rId4" name="click.wav"/>
          </p:stSnd>
        </p:sndAc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hyperlink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A cool visual effect that happens when a presentation moves from one slide to the next slide.</a:t>
            </a:r>
          </a:p>
          <a:p>
            <a:endParaRPr lang="en-US" dirty="0"/>
          </a:p>
          <a:p>
            <a:pPr lvl="1"/>
            <a:r>
              <a:rPr lang="en-US" dirty="0">
                <a:hlinkClick r:id="rId3"/>
              </a:rPr>
              <a:t>This is a hyperlink to www.google.com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©TechCheckLessons, 2022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6034A-D38A-4DC2-A718-613904F49FAD}" type="slidenum">
              <a:rPr lang="en-US" smtClean="0"/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186240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fallOver"/>
        <p:sndAc>
          <p:stSnd>
            <p:snd r:embed="rId2" name="click.wav"/>
          </p:stSnd>
        </p:sndAc>
      </p:transition>
    </mc:Choice>
    <mc:Fallback xmlns="">
      <p:transition spd="slow">
        <p:fade/>
        <p:sndAc>
          <p:stSnd>
            <p:snd r:embed="rId4" name="click.wav"/>
          </p:stSnd>
        </p:sndAc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textbox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An on-screen rectangular frame into which you type text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©TechCheckLessons, 2022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6034A-D38A-4DC2-A718-613904F49FAD}" type="slidenum">
              <a:rPr lang="en-US" smtClean="0"/>
              <a:t>34</a:t>
            </a:fld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8EA46E2-6544-42C7-AA36-EDB2A1203B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0659" y="3745317"/>
            <a:ext cx="2982211" cy="283457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2058389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fallOver"/>
        <p:sndAc>
          <p:stSnd>
            <p:snd r:embed="rId2" name="click.wav"/>
          </p:stSnd>
        </p:sndAc>
      </p:transition>
    </mc:Choice>
    <mc:Fallback xmlns="">
      <p:transition spd="slow">
        <p:fade/>
        <p:sndAc>
          <p:stSnd>
            <p:snd r:embed="rId4" name="click.wav"/>
          </p:stSnd>
        </p:sndAc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rcuit">
  <a:themeElements>
    <a:clrScheme name="Circuit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Circuit</Template>
  <TotalTime>1301</TotalTime>
  <Words>823</Words>
  <Application>Microsoft Office PowerPoint</Application>
  <PresentationFormat>On-screen Show (4:3)</PresentationFormat>
  <Paragraphs>158</Paragraphs>
  <Slides>34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8" baseType="lpstr">
      <vt:lpstr>Arial</vt:lpstr>
      <vt:lpstr>Calibri</vt:lpstr>
      <vt:lpstr>Tw Cen MT</vt:lpstr>
      <vt:lpstr>Circuit</vt:lpstr>
      <vt:lpstr>If you want to learn Microsoft Word…</vt:lpstr>
      <vt:lpstr>endnote</vt:lpstr>
      <vt:lpstr>Demote</vt:lpstr>
      <vt:lpstr>autocorrect</vt:lpstr>
      <vt:lpstr>backstage</vt:lpstr>
      <vt:lpstr>Bullet list</vt:lpstr>
      <vt:lpstr>dropcap</vt:lpstr>
      <vt:lpstr>align</vt:lpstr>
      <vt:lpstr>format</vt:lpstr>
      <vt:lpstr>markup</vt:lpstr>
      <vt:lpstr>gridlines</vt:lpstr>
      <vt:lpstr>footnote</vt:lpstr>
      <vt:lpstr>wordart</vt:lpstr>
      <vt:lpstr>Hanging indent</vt:lpstr>
      <vt:lpstr>Page break</vt:lpstr>
      <vt:lpstr>margin</vt:lpstr>
      <vt:lpstr>Mail merge</vt:lpstr>
      <vt:lpstr>promote</vt:lpstr>
      <vt:lpstr>styles</vt:lpstr>
      <vt:lpstr>Tab stop</vt:lpstr>
      <vt:lpstr>Tab leader</vt:lpstr>
      <vt:lpstr>painter</vt:lpstr>
      <vt:lpstr>pdf</vt:lpstr>
      <vt:lpstr>Quick access toolbar</vt:lpstr>
      <vt:lpstr>ribbon</vt:lpstr>
      <vt:lpstr>header</vt:lpstr>
      <vt:lpstr>footer</vt:lpstr>
      <vt:lpstr>hyphen</vt:lpstr>
      <vt:lpstr>Text wrap</vt:lpstr>
      <vt:lpstr>caption</vt:lpstr>
      <vt:lpstr>SmartArt</vt:lpstr>
      <vt:lpstr>citation</vt:lpstr>
      <vt:lpstr>hyperlink</vt:lpstr>
      <vt:lpstr>textbox</vt:lpstr>
    </vt:vector>
  </TitlesOfParts>
  <Company>©TechCheckLessons, 2022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MS Word Vocab Definitions</dc:title>
  <dc:creator>Dan Goldman</dc:creator>
  <cp:keywords>©TechCheckLessons, 2022</cp:keywords>
  <dc:description>©TechCheckLessons, 2022</dc:description>
  <cp:lastModifiedBy>Daniel A. Goldman</cp:lastModifiedBy>
  <cp:revision>32</cp:revision>
  <dcterms:created xsi:type="dcterms:W3CDTF">2016-06-28T23:03:07Z</dcterms:created>
  <dcterms:modified xsi:type="dcterms:W3CDTF">2022-06-17T14:47:30Z</dcterms:modified>
</cp:coreProperties>
</file>